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</p:sldIdLst>
  <p:sldSz cx="12192000" cy="6858000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606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4765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0514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5290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561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5823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8700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008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2326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956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289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309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95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6649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878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5640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93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D4F2083-D441-450F-A7D3-05E3E5D4B31D}" type="datetimeFigureOut">
              <a:rPr lang="de-DE" smtClean="0"/>
              <a:t>22.01.2023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F2F3678-B1C1-4EE6-BEFE-031AF1B6C6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1611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E656682-769E-AC23-7C25-7BB1867FC55D}"/>
              </a:ext>
            </a:extLst>
          </p:cNvPr>
          <p:cNvSpPr/>
          <p:nvPr/>
        </p:nvSpPr>
        <p:spPr>
          <a:xfrm>
            <a:off x="613202" y="-226836"/>
            <a:ext cx="2602175" cy="14978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Acht</a:t>
            </a:r>
            <a:r>
              <a:rPr lang="en-US" sz="3200" b="1" kern="12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ung</a:t>
            </a:r>
            <a:r>
              <a:rPr lang="en-US" sz="32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endParaRPr lang="en-US" sz="3200" b="1" kern="12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AF044D9-6112-4C7F-4AC6-72836A9BCC96}"/>
              </a:ext>
            </a:extLst>
          </p:cNvPr>
          <p:cNvSpPr/>
          <p:nvPr/>
        </p:nvSpPr>
        <p:spPr>
          <a:xfrm>
            <a:off x="4903901" y="4322254"/>
            <a:ext cx="2602175" cy="14978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b</a:t>
            </a:r>
            <a:r>
              <a:rPr lang="en-US" sz="32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eob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acht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en</a:t>
            </a:r>
            <a:r>
              <a:rPr lang="en-US" sz="32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endParaRPr lang="en-US" sz="3200" b="1" kern="12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577D73B-2093-45AB-0A1D-902C97ECC0C5}"/>
              </a:ext>
            </a:extLst>
          </p:cNvPr>
          <p:cNvSpPr/>
          <p:nvPr/>
        </p:nvSpPr>
        <p:spPr>
          <a:xfrm>
            <a:off x="423387" y="3429000"/>
            <a:ext cx="2947056" cy="14978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Heute </a:t>
            </a:r>
            <a:r>
              <a:rPr lang="en-US" sz="32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schon</a:t>
            </a:r>
            <a:r>
              <a:rPr lang="en-US" sz="32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r>
              <a:rPr lang="en-US" sz="32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gel</a:t>
            </a:r>
            <a:r>
              <a:rPr lang="en-US" sz="32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acht</a:t>
            </a:r>
            <a:r>
              <a:rPr lang="en-US" sz="32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? </a:t>
            </a:r>
            <a:endParaRPr lang="en-US" sz="3200" b="1" kern="12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5D33D90-0821-F170-D75C-24581C582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86" y="5434168"/>
            <a:ext cx="2188058" cy="122872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250E206-2C45-40DD-8118-A7A8618EC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567" y="889831"/>
            <a:ext cx="2581275" cy="1828800"/>
          </a:xfrm>
          <a:prstGeom prst="rect">
            <a:avLst/>
          </a:prstGeom>
        </p:spPr>
      </p:pic>
      <p:sp>
        <p:nvSpPr>
          <p:cNvPr id="12" name="Stern: 5 Zacken 11">
            <a:extLst>
              <a:ext uri="{FF2B5EF4-FFF2-40B4-BE49-F238E27FC236}">
                <a16:creationId xmlns:a16="http://schemas.microsoft.com/office/drawing/2014/main" id="{3693A001-EC38-7E07-D785-A62E35EFA9F2}"/>
              </a:ext>
            </a:extLst>
          </p:cNvPr>
          <p:cNvSpPr/>
          <p:nvPr/>
        </p:nvSpPr>
        <p:spPr>
          <a:xfrm>
            <a:off x="9306326" y="3909360"/>
            <a:ext cx="2743199" cy="2440381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D096B9A-4E0F-21A2-7997-0249E49418C3}"/>
              </a:ext>
            </a:extLst>
          </p:cNvPr>
          <p:cNvSpPr/>
          <p:nvPr/>
        </p:nvSpPr>
        <p:spPr>
          <a:xfrm>
            <a:off x="9372789" y="4182062"/>
            <a:ext cx="2602175" cy="14978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Gut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g</a:t>
            </a:r>
            <a:r>
              <a:rPr lang="en-US" sz="2400" b="1" kern="1200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em</a:t>
            </a:r>
            <a:r>
              <a:rPr lang="en-US" sz="24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acht</a:t>
            </a:r>
            <a:r>
              <a:rPr lang="en-US" sz="24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!</a:t>
            </a:r>
            <a:r>
              <a:rPr lang="en-US" sz="2400" b="1" kern="12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endParaRPr lang="en-US" sz="2400" b="1" kern="1200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E94F2840-2C4C-5414-F753-7BE4C7E95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6836" y="-10205"/>
            <a:ext cx="2603218" cy="1499746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EBC8ED1C-1EAB-0F69-90B3-F772349E55F4}"/>
              </a:ext>
            </a:extLst>
          </p:cNvPr>
          <p:cNvSpPr/>
          <p:nvPr/>
        </p:nvSpPr>
        <p:spPr>
          <a:xfrm rot="16200000">
            <a:off x="9515589" y="953976"/>
            <a:ext cx="2602175" cy="27641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0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8 </a:t>
            </a:r>
            <a:endParaRPr lang="en-US" sz="15000" b="1" kern="12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EDC61DD-48FF-8E62-954B-B8DA83CBC4FF}"/>
              </a:ext>
            </a:extLst>
          </p:cNvPr>
          <p:cNvSpPr/>
          <p:nvPr/>
        </p:nvSpPr>
        <p:spPr>
          <a:xfrm>
            <a:off x="5304229" y="1402070"/>
            <a:ext cx="2098057" cy="3283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27C6C35-FD33-935E-BD5F-6FF7B75E67C2}"/>
              </a:ext>
            </a:extLst>
          </p:cNvPr>
          <p:cNvSpPr/>
          <p:nvPr/>
        </p:nvSpPr>
        <p:spPr>
          <a:xfrm>
            <a:off x="4990926" y="1654628"/>
            <a:ext cx="2515150" cy="132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b="1" kern="12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…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b="1" kern="12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r>
              <a:rPr lang="en-US" sz="9600" b="1" kern="1200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nach</a:t>
            </a:r>
            <a:r>
              <a:rPr lang="en-US" sz="9600" b="1" kern="12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r>
              <a:rPr lang="en-US" sz="3200" b="1" kern="12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lang="en-US" sz="3200" b="1" kern="1200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18234410-6676-0C11-CE0E-37BB726C76A3}"/>
              </a:ext>
            </a:extLst>
          </p:cNvPr>
          <p:cNvSpPr/>
          <p:nvPr/>
        </p:nvSpPr>
        <p:spPr>
          <a:xfrm>
            <a:off x="4880310" y="2779165"/>
            <a:ext cx="3014041" cy="21951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75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8</a:t>
            </a:r>
            <a:r>
              <a:rPr lang="en-US" sz="150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endParaRPr lang="en-US" sz="15000" b="1" kern="12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1844D4FA-3C91-ED15-23BF-81BC94D17982}"/>
              </a:ext>
            </a:extLst>
          </p:cNvPr>
          <p:cNvSpPr/>
          <p:nvPr/>
        </p:nvSpPr>
        <p:spPr>
          <a:xfrm>
            <a:off x="4426650" y="-462898"/>
            <a:ext cx="3758912" cy="14978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Sei</a:t>
            </a:r>
            <a:r>
              <a:rPr lang="en-US" sz="32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</a:t>
            </a:r>
            <a:r>
              <a:rPr lang="en-US" sz="32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cht</a:t>
            </a:r>
            <a:r>
              <a:rPr lang="en-US" sz="3200" b="1" kern="1200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sam</a:t>
            </a:r>
            <a:r>
              <a:rPr lang="en-US" sz="32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lang="en-US" sz="3200" b="1" kern="12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127F8554-0147-3DDC-CA03-478E2B068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5506" y="5275112"/>
            <a:ext cx="1105989" cy="1105989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0EC87FB2-B549-AAC4-35AA-F982F70DC2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4424" y="571389"/>
            <a:ext cx="1303364" cy="715261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DB555FE8-D53A-BD55-1706-953DE1CA0A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0072" y="3732790"/>
            <a:ext cx="553078" cy="738264"/>
          </a:xfrm>
          <a:prstGeom prst="rect">
            <a:avLst/>
          </a:prstGeom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1F24CFB2-9663-AF14-BAF3-F84BBBFE2351}"/>
              </a:ext>
            </a:extLst>
          </p:cNvPr>
          <p:cNvSpPr/>
          <p:nvPr/>
        </p:nvSpPr>
        <p:spPr>
          <a:xfrm>
            <a:off x="6049212" y="4218720"/>
            <a:ext cx="661795" cy="25233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A6589E76-0E1F-A25A-B121-DAB6CDE7BEF2}"/>
              </a:ext>
            </a:extLst>
          </p:cNvPr>
          <p:cNvSpPr/>
          <p:nvPr/>
        </p:nvSpPr>
        <p:spPr>
          <a:xfrm>
            <a:off x="6113460" y="3730613"/>
            <a:ext cx="588837" cy="17266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CB152628-B67C-E7BA-46D3-CC147008461E}"/>
              </a:ext>
            </a:extLst>
          </p:cNvPr>
          <p:cNvSpPr/>
          <p:nvPr/>
        </p:nvSpPr>
        <p:spPr>
          <a:xfrm rot="16043468">
            <a:off x="5854438" y="3892908"/>
            <a:ext cx="588837" cy="17266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5387C00-92BE-89DF-20B3-1B35B5D8E9C8}"/>
              </a:ext>
            </a:extLst>
          </p:cNvPr>
          <p:cNvSpPr txBox="1"/>
          <p:nvPr/>
        </p:nvSpPr>
        <p:spPr>
          <a:xfrm>
            <a:off x="22181" y="4760218"/>
            <a:ext cx="395800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b="1" dirty="0"/>
              <a:t>Übungen und Aufgaben aus dem Bereich </a:t>
            </a:r>
            <a:r>
              <a:rPr lang="de-DE" sz="1400" b="1" dirty="0">
                <a:solidFill>
                  <a:srgbClr val="FF0000"/>
                </a:solidFill>
              </a:rPr>
              <a:t>Sprachförderung / Sprachbildung </a:t>
            </a:r>
            <a:endParaRPr lang="de-DE" sz="1400" b="1" dirty="0"/>
          </a:p>
          <a:p>
            <a:endParaRPr lang="de-DE" sz="1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C8C21A3-889E-E8FC-2AA3-C56B9FA1E3D9}"/>
              </a:ext>
            </a:extLst>
          </p:cNvPr>
          <p:cNvSpPr txBox="1"/>
          <p:nvPr/>
        </p:nvSpPr>
        <p:spPr>
          <a:xfrm>
            <a:off x="124465" y="2683030"/>
            <a:ext cx="395800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b="1" dirty="0"/>
              <a:t>Individuelle Aufgaben aus</a:t>
            </a:r>
          </a:p>
          <a:p>
            <a:pPr algn="ctr"/>
            <a:r>
              <a:rPr lang="de-DE" sz="1400" b="1" dirty="0"/>
              <a:t> sämtlichen Förderbereichen</a:t>
            </a:r>
          </a:p>
          <a:p>
            <a:endParaRPr lang="de-DE" sz="1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1220B1A-5936-3E2E-3D36-14F7A6DA7A89}"/>
              </a:ext>
            </a:extLst>
          </p:cNvPr>
          <p:cNvSpPr txBox="1"/>
          <p:nvPr/>
        </p:nvSpPr>
        <p:spPr>
          <a:xfrm>
            <a:off x="8380870" y="6322918"/>
            <a:ext cx="395800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b="1" dirty="0"/>
              <a:t>Übungen und Aufgaben aus dem Bereich </a:t>
            </a:r>
            <a:r>
              <a:rPr lang="de-DE" sz="1400" b="1" dirty="0">
                <a:solidFill>
                  <a:srgbClr val="FF0000"/>
                </a:solidFill>
              </a:rPr>
              <a:t>Emotionalität / Soziabilität </a:t>
            </a:r>
            <a:endParaRPr lang="de-DE" sz="1400" b="1" dirty="0"/>
          </a:p>
          <a:p>
            <a:endParaRPr lang="de-DE" sz="14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2AAA7E8-176E-E4F9-B2A3-82C06246BB31}"/>
              </a:ext>
            </a:extLst>
          </p:cNvPr>
          <p:cNvSpPr txBox="1"/>
          <p:nvPr/>
        </p:nvSpPr>
        <p:spPr>
          <a:xfrm>
            <a:off x="8294680" y="2898473"/>
            <a:ext cx="395800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b="1" dirty="0"/>
              <a:t>Übungen und Aufgaben aus dem Bereich </a:t>
            </a:r>
            <a:r>
              <a:rPr lang="de-DE" sz="1400" b="1" dirty="0">
                <a:solidFill>
                  <a:srgbClr val="FF0000"/>
                </a:solidFill>
              </a:rPr>
              <a:t>Wahrnehmung / Motorik</a:t>
            </a:r>
            <a:endParaRPr lang="de-DE" sz="1400" b="1" dirty="0"/>
          </a:p>
          <a:p>
            <a:endParaRPr lang="de-DE" sz="14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B67E823-578F-A34A-9952-B843642EE7DE}"/>
              </a:ext>
            </a:extLst>
          </p:cNvPr>
          <p:cNvSpPr txBox="1"/>
          <p:nvPr/>
        </p:nvSpPr>
        <p:spPr>
          <a:xfrm>
            <a:off x="4116998" y="6322918"/>
            <a:ext cx="395800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b="1" dirty="0"/>
              <a:t>Übungen und Aufgaben aus dem Bereich </a:t>
            </a:r>
            <a:r>
              <a:rPr lang="de-DE" sz="1400" b="1" dirty="0">
                <a:solidFill>
                  <a:srgbClr val="FF0000"/>
                </a:solidFill>
              </a:rPr>
              <a:t>visueller Wahrnehmung </a:t>
            </a:r>
            <a:endParaRPr lang="de-DE" sz="1400" b="1" dirty="0"/>
          </a:p>
          <a:p>
            <a:endParaRPr lang="de-DE" sz="14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45F8279-EA0F-3DA9-04B3-D211A91CC077}"/>
              </a:ext>
            </a:extLst>
          </p:cNvPr>
          <p:cNvSpPr txBox="1"/>
          <p:nvPr/>
        </p:nvSpPr>
        <p:spPr>
          <a:xfrm>
            <a:off x="4286872" y="390293"/>
            <a:ext cx="395800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b="1" dirty="0"/>
              <a:t>Übungen und Aufgaben aus dem Bereich </a:t>
            </a:r>
            <a:r>
              <a:rPr lang="de-DE" sz="1400" b="1" dirty="0">
                <a:solidFill>
                  <a:srgbClr val="FF0000"/>
                </a:solidFill>
              </a:rPr>
              <a:t>der Achtsamkeit</a:t>
            </a:r>
            <a:endParaRPr lang="de-DE" sz="1400" b="1" dirty="0"/>
          </a:p>
          <a:p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7764430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66</Words>
  <Application>Microsoft Office PowerPoint</Application>
  <PresentationFormat>Breitbild</PresentationFormat>
  <Paragraphs>17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Aharoni</vt:lpstr>
      <vt:lpstr>Century Gothic</vt:lpstr>
      <vt:lpstr>Wingdings 3</vt:lpstr>
      <vt:lpstr>Segment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Alexandra Schneppendahl-Seppi</dc:creator>
  <cp:lastModifiedBy>Alexandra Schneppendahl-Seppi</cp:lastModifiedBy>
  <cp:revision>7</cp:revision>
  <cp:lastPrinted>2022-12-17T06:54:39Z</cp:lastPrinted>
  <dcterms:created xsi:type="dcterms:W3CDTF">2022-12-07T11:45:00Z</dcterms:created>
  <dcterms:modified xsi:type="dcterms:W3CDTF">2023-01-22T18:23:09Z</dcterms:modified>
</cp:coreProperties>
</file>