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sldIdLst>
    <p:sldId id="256" r:id="rId2"/>
    <p:sldId id="259" r:id="rId3"/>
    <p:sldId id="265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58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64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281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3673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5122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8708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974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1428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192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75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12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848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04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02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7473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747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98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5D88F05-D2D9-4E43-806E-9AB493392873}" type="datetimeFigureOut">
              <a:rPr lang="de-DE" smtClean="0"/>
              <a:t>25.11.2022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626723-42C5-4034-BEB4-0A779BD304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04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1E6105E-2977-AFD7-6C60-311767FD2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" y="102601"/>
            <a:ext cx="3353091" cy="66452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D752D49A-9A42-2F44-F110-10C30B9A6AF4}"/>
              </a:ext>
            </a:extLst>
          </p:cNvPr>
          <p:cNvSpPr/>
          <p:nvPr/>
        </p:nvSpPr>
        <p:spPr>
          <a:xfrm>
            <a:off x="3440176" y="317736"/>
            <a:ext cx="52523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Schulhund Happy</a:t>
            </a: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4183382-02EB-B9A7-F7CD-B4A21ABFC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292" y="-156501"/>
            <a:ext cx="5035084" cy="184724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DCC12E3-6B21-C33D-A4A2-94AD6E836A07}"/>
              </a:ext>
            </a:extLst>
          </p:cNvPr>
          <p:cNvSpPr txBox="1"/>
          <p:nvPr/>
        </p:nvSpPr>
        <p:spPr>
          <a:xfrm>
            <a:off x="2584268" y="5686324"/>
            <a:ext cx="6135188" cy="1069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„Wer sagt, Glück könne man nicht anfassen, hat noch nie einen Hund gestreichelt.“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(unbekannt)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2ABA4DB-66F6-DAC1-FA2D-53CAE8134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75482">
            <a:off x="8781755" y="2487990"/>
            <a:ext cx="1646063" cy="111566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2E89C86-0D74-B4F3-82AF-8597E87E7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0635" y="1310456"/>
            <a:ext cx="3182388" cy="42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006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EF38C68-0AB4-D871-EE7A-D999194AF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5297" y="1639852"/>
            <a:ext cx="5136542" cy="384971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135D71E2-C637-ADA9-1DBA-6BB6B30B8CF5}"/>
              </a:ext>
            </a:extLst>
          </p:cNvPr>
          <p:cNvSpPr txBox="1"/>
          <p:nvPr/>
        </p:nvSpPr>
        <p:spPr>
          <a:xfrm>
            <a:off x="5085283" y="996436"/>
            <a:ext cx="710671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Name:				Happy</a:t>
            </a:r>
          </a:p>
          <a:p>
            <a:r>
              <a:rPr lang="de-DE" b="1" dirty="0"/>
              <a:t>Rasse:				</a:t>
            </a:r>
            <a:r>
              <a:rPr lang="de-DE" dirty="0"/>
              <a:t>Minilabrador </a:t>
            </a:r>
          </a:p>
          <a:p>
            <a:r>
              <a:rPr lang="de-DE" dirty="0"/>
              <a:t>	  		 		(Mischung aus Labrador Retriever und AC Spaniel) </a:t>
            </a:r>
          </a:p>
          <a:p>
            <a:r>
              <a:rPr lang="de-DE" b="1" dirty="0"/>
              <a:t>Alter:</a:t>
            </a:r>
            <a:r>
              <a:rPr lang="de-DE" dirty="0"/>
              <a:t>				4 Jahre</a:t>
            </a:r>
          </a:p>
          <a:p>
            <a:r>
              <a:rPr lang="de-DE" b="1" dirty="0"/>
              <a:t>Geburtstag:</a:t>
            </a:r>
            <a:r>
              <a:rPr lang="de-DE" dirty="0"/>
              <a:t>	 		06.11.2018</a:t>
            </a:r>
          </a:p>
          <a:p>
            <a:r>
              <a:rPr lang="de-DE" b="1" dirty="0"/>
              <a:t>Größe:</a:t>
            </a:r>
            <a:r>
              <a:rPr lang="de-DE" dirty="0"/>
              <a:t>				ca. 40 cm Schulterhöhe</a:t>
            </a:r>
          </a:p>
          <a:p>
            <a:r>
              <a:rPr lang="de-DE" b="1" dirty="0"/>
              <a:t>Gewicht:	</a:t>
            </a:r>
            <a:r>
              <a:rPr lang="de-DE" dirty="0"/>
              <a:t>			ca. 16,5 kg</a:t>
            </a:r>
          </a:p>
          <a:p>
            <a:r>
              <a:rPr lang="de-DE" b="1" dirty="0"/>
              <a:t>Hobbies:</a:t>
            </a:r>
            <a:r>
              <a:rPr lang="de-DE" dirty="0"/>
              <a:t>		 		Apportieren (Stofftiere, Bälle), Kuscheln, Spazieren</a:t>
            </a:r>
          </a:p>
          <a:p>
            <a:r>
              <a:rPr lang="de-DE" b="1" dirty="0"/>
              <a:t>Lieblings- Futter:		</a:t>
            </a:r>
            <a:r>
              <a:rPr lang="de-DE" dirty="0"/>
              <a:t>Leckerchen (vor allem Käse)</a:t>
            </a:r>
          </a:p>
          <a:p>
            <a:r>
              <a:rPr lang="de-DE" b="1" dirty="0"/>
              <a:t>Lieblings-Spielzeug:	</a:t>
            </a:r>
            <a:r>
              <a:rPr lang="de-DE" dirty="0"/>
              <a:t>Meine Schildkröte und mein Schaf</a:t>
            </a:r>
          </a:p>
          <a:p>
            <a:r>
              <a:rPr lang="de-DE" b="1" dirty="0"/>
              <a:t>Meine </a:t>
            </a:r>
            <a:r>
              <a:rPr lang="de-DE" b="1" dirty="0" err="1"/>
              <a:t>Freund:innen</a:t>
            </a:r>
            <a:r>
              <a:rPr lang="de-DE" b="1" dirty="0"/>
              <a:t>:</a:t>
            </a:r>
            <a:r>
              <a:rPr lang="de-DE" dirty="0"/>
              <a:t>	Eddie (Labrador), Bodo (Labrador), </a:t>
            </a:r>
            <a:r>
              <a:rPr lang="de-DE" dirty="0" err="1"/>
              <a:t>Voxi</a:t>
            </a:r>
            <a:r>
              <a:rPr lang="de-DE" dirty="0"/>
              <a:t> (Dackel)</a:t>
            </a:r>
          </a:p>
          <a:p>
            <a:r>
              <a:rPr lang="de-DE" dirty="0"/>
              <a:t>					Rudi (Mischling), </a:t>
            </a:r>
            <a:r>
              <a:rPr lang="de-DE" dirty="0" err="1"/>
              <a:t>Shedda</a:t>
            </a:r>
            <a:r>
              <a:rPr lang="de-DE" dirty="0"/>
              <a:t> (Mischling)…</a:t>
            </a:r>
          </a:p>
          <a:p>
            <a:r>
              <a:rPr lang="de-DE" b="1" dirty="0"/>
              <a:t>„Beruf“:</a:t>
            </a:r>
            <a:r>
              <a:rPr lang="de-DE" dirty="0"/>
              <a:t>				Schulhund an der Hundertwasser-Schule </a:t>
            </a:r>
          </a:p>
          <a:p>
            <a:r>
              <a:rPr lang="de-DE" dirty="0"/>
              <a:t>					(leider ohne Bezahlung </a:t>
            </a:r>
            <a:r>
              <a:rPr lang="de-DE" dirty="0">
                <a:sym typeface="Wingdings" panose="05000000000000000000" pitchFamily="2" charset="2"/>
              </a:rPr>
              <a:t>). Aber ich werde hier 						sehr verwöhnt. Alle sind nett zu mir. Mit mir wird 						gekuschelt und ich bekomme sehr viele Leckerchen. 					Das finde ich super gut.  </a:t>
            </a:r>
          </a:p>
          <a:p>
            <a:r>
              <a:rPr lang="de-DE" b="1" dirty="0">
                <a:sym typeface="Wingdings" panose="05000000000000000000" pitchFamily="2" charset="2"/>
              </a:rPr>
              <a:t>Was ich nicht so mag:</a:t>
            </a:r>
            <a:r>
              <a:rPr lang="de-DE" dirty="0">
                <a:sym typeface="Wingdings" panose="05000000000000000000" pitchFamily="2" charset="2"/>
              </a:rPr>
              <a:t>	Lautes Geschrei.</a:t>
            </a:r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326777F-A3CE-0E0C-60DA-FF9F293F79AB}"/>
              </a:ext>
            </a:extLst>
          </p:cNvPr>
          <p:cNvSpPr/>
          <p:nvPr/>
        </p:nvSpPr>
        <p:spPr>
          <a:xfrm>
            <a:off x="3338015" y="114717"/>
            <a:ext cx="55159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Das bin ich…</a:t>
            </a:r>
          </a:p>
        </p:txBody>
      </p:sp>
    </p:spTree>
    <p:extLst>
      <p:ext uri="{BB962C8B-B14F-4D97-AF65-F5344CB8AC3E}">
        <p14:creationId xmlns:p14="http://schemas.microsoft.com/office/powerpoint/2010/main" val="121200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0504FBC-378B-3A61-3E5E-34A212470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323" y="2240319"/>
            <a:ext cx="2288176" cy="30509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EF38C68-0AB4-D871-EE7A-D999194AF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11228" y="1142706"/>
            <a:ext cx="4742581" cy="355444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58CD65A-00D6-99AA-4EF3-487AAE9DC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8076" y="1645920"/>
            <a:ext cx="2733975" cy="36453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135D71E2-C637-ADA9-1DBA-6BB6B30B8CF5}"/>
              </a:ext>
            </a:extLst>
          </p:cNvPr>
          <p:cNvSpPr txBox="1"/>
          <p:nvPr/>
        </p:nvSpPr>
        <p:spPr>
          <a:xfrm>
            <a:off x="2838473" y="546517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/>
              <a:t>„Tiere sind die besten Freunde. Sie stellen keine Fragen und kritisieren nicht.“</a:t>
            </a:r>
          </a:p>
          <a:p>
            <a:pPr algn="ctr"/>
            <a:r>
              <a:rPr lang="de-DE" dirty="0"/>
              <a:t>(Mark Twain)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3BDC65F-9ADB-4DDD-98B8-8C792A3CA2E7}"/>
              </a:ext>
            </a:extLst>
          </p:cNvPr>
          <p:cNvSpPr/>
          <p:nvPr/>
        </p:nvSpPr>
        <p:spPr>
          <a:xfrm>
            <a:off x="1601474" y="469499"/>
            <a:ext cx="55159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 sehe ich aus…</a:t>
            </a:r>
          </a:p>
        </p:txBody>
      </p:sp>
    </p:spTree>
    <p:extLst>
      <p:ext uri="{BB962C8B-B14F-4D97-AF65-F5344CB8AC3E}">
        <p14:creationId xmlns:p14="http://schemas.microsoft.com/office/powerpoint/2010/main" val="3831842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E96BE6C-DE41-AE17-908B-8E7C257C5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399" y="1441631"/>
            <a:ext cx="3536768" cy="471569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395295A-1B08-E5FD-D64F-DD13AFC45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030" y="1441632"/>
            <a:ext cx="3536768" cy="471569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E254C25-138F-421C-C12D-5FDAC9EB6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682" y="652282"/>
            <a:ext cx="2744833" cy="205862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0208575-04BF-5163-F8EB-F2FA0EAD8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8336" y="2906848"/>
            <a:ext cx="2437856" cy="325047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91FBCFE7-8928-02A1-1ABD-43B34AC0604B}"/>
              </a:ext>
            </a:extLst>
          </p:cNvPr>
          <p:cNvSpPr/>
          <p:nvPr/>
        </p:nvSpPr>
        <p:spPr>
          <a:xfrm>
            <a:off x="3639279" y="0"/>
            <a:ext cx="55159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 sah ich als Welpe aus…</a:t>
            </a:r>
          </a:p>
        </p:txBody>
      </p:sp>
    </p:spTree>
    <p:extLst>
      <p:ext uri="{BB962C8B-B14F-4D97-AF65-F5344CB8AC3E}">
        <p14:creationId xmlns:p14="http://schemas.microsoft.com/office/powerpoint/2010/main" val="464338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66053D0-72EA-B47E-1DF7-A7DD4FDDA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577" y="529045"/>
            <a:ext cx="2852058" cy="380274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52FD607-E7DD-B1FC-63D1-CA827C792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404" y="1766752"/>
            <a:ext cx="4040776" cy="303058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B8C10C0-ED09-D49B-0D60-BED358AF3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49" y="2595153"/>
            <a:ext cx="2716258" cy="362167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13C8840-08C6-41D6-E7DE-03C4AE971181}"/>
              </a:ext>
            </a:extLst>
          </p:cNvPr>
          <p:cNvSpPr/>
          <p:nvPr/>
        </p:nvSpPr>
        <p:spPr>
          <a:xfrm>
            <a:off x="3948418" y="432054"/>
            <a:ext cx="343074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 war ich auch noch</a:t>
            </a:r>
          </a:p>
          <a:p>
            <a:pPr algn="ctr"/>
            <a:r>
              <a:rPr lang="de-DE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</a:t>
            </a:r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lein…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737C801-A71A-56E3-393F-047CA25E5D08}"/>
              </a:ext>
            </a:extLst>
          </p:cNvPr>
          <p:cNvSpPr txBox="1"/>
          <p:nvPr/>
        </p:nvSpPr>
        <p:spPr>
          <a:xfrm>
            <a:off x="2884807" y="5385878"/>
            <a:ext cx="6135188" cy="37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niedlich oder??????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916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4E2C526-ADB9-F5D8-603E-13D965560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560" y="1153885"/>
            <a:ext cx="3428275" cy="257120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EE7F618-08BA-1596-FC17-587F98D3A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561" y="4005943"/>
            <a:ext cx="3428275" cy="257120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4CD9A4A-F1B0-2609-1F80-F14795913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949" y="752203"/>
            <a:ext cx="3048000" cy="2286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41C5B06-EE73-BA03-49C6-B2334694EA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7853" y="3375660"/>
            <a:ext cx="3640183" cy="273013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DBFE1FAF-146F-EB99-E43A-684E1C84661B}"/>
              </a:ext>
            </a:extLst>
          </p:cNvPr>
          <p:cNvSpPr/>
          <p:nvPr/>
        </p:nvSpPr>
        <p:spPr>
          <a:xfrm>
            <a:off x="3338015" y="95633"/>
            <a:ext cx="55159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Das mag ich gerne…</a:t>
            </a:r>
            <a:endParaRPr lang="de-DE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02F199A-DCF9-01D7-2C85-DEA25B4C73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871" y="2171339"/>
            <a:ext cx="2487384" cy="3316511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179FA142-71D2-DCBE-1473-2632E8F04974}"/>
              </a:ext>
            </a:extLst>
          </p:cNvPr>
          <p:cNvSpPr txBox="1"/>
          <p:nvPr/>
        </p:nvSpPr>
        <p:spPr>
          <a:xfrm>
            <a:off x="-1606031" y="5501379"/>
            <a:ext cx="6135188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Aber nur im Sommer!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41C53EF-558D-95A4-EE8D-AC2CFE239B57}"/>
              </a:ext>
            </a:extLst>
          </p:cNvPr>
          <p:cNvSpPr txBox="1"/>
          <p:nvPr/>
        </p:nvSpPr>
        <p:spPr>
          <a:xfrm>
            <a:off x="10200443" y="3829594"/>
            <a:ext cx="2249402" cy="1076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6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Bald schaffe ich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6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de-DE" sz="1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mit 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Bällen!!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55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BA11EB4-D213-9891-3501-C5A7E4ED1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3" y="4113005"/>
            <a:ext cx="1443401" cy="257319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4103BCD-17F4-33B9-2391-085BCC0EA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408" y="644946"/>
            <a:ext cx="4669941" cy="32494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EA2A062-1B90-30FB-9FE4-B48F93931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8478" y="1777700"/>
            <a:ext cx="3175044" cy="4233392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707488BA-6030-AA63-A3F2-A9C204AE1C95}"/>
              </a:ext>
            </a:extLst>
          </p:cNvPr>
          <p:cNvSpPr/>
          <p:nvPr/>
        </p:nvSpPr>
        <p:spPr>
          <a:xfrm>
            <a:off x="3944079" y="304800"/>
            <a:ext cx="55159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de-DE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14F02A7-559B-EC62-FA76-D5A2EB06C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6509" y="1204478"/>
            <a:ext cx="2787080" cy="3711294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47B341CD-03F5-416C-5FC2-A33E511A95D7}"/>
              </a:ext>
            </a:extLst>
          </p:cNvPr>
          <p:cNvSpPr/>
          <p:nvPr/>
        </p:nvSpPr>
        <p:spPr>
          <a:xfrm>
            <a:off x="3581668" y="274190"/>
            <a:ext cx="551597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Für </a:t>
            </a:r>
            <a:r>
              <a:rPr lang="de-DE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tolle Leckerchen kann ich besonders entzückend gucken…</a:t>
            </a:r>
            <a:endParaRPr lang="de-DE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7012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9425C00A-84FD-876A-7C05-48311F6C9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982" y="1508463"/>
            <a:ext cx="5885003" cy="441583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B8FEEF7F-7C00-6D04-77DA-7FE4A8B37C9F}"/>
              </a:ext>
            </a:extLst>
          </p:cNvPr>
          <p:cNvSpPr/>
          <p:nvPr/>
        </p:nvSpPr>
        <p:spPr>
          <a:xfrm>
            <a:off x="3338015" y="352567"/>
            <a:ext cx="551597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… und ich liebe mein kuscheliges Körbchen…</a:t>
            </a:r>
            <a:endParaRPr lang="de-DE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4560141"/>
      </p:ext>
    </p:extLst>
  </p:cSld>
  <p:clrMapOvr>
    <a:masterClrMapping/>
  </p:clrMapOvr>
</p:sld>
</file>

<file path=ppt/theme/theme1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TM04033925[[fn=Tropfen]]</Template>
  <TotalTime>0</TotalTime>
  <Words>313</Words>
  <Application>Microsoft Office PowerPoint</Application>
  <PresentationFormat>Breitbild</PresentationFormat>
  <Paragraphs>33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Tw Cen MT</vt:lpstr>
      <vt:lpstr>Tropfen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Alexandra Schneppendahl-Seppi</dc:creator>
  <cp:lastModifiedBy>Alexandra Schneppendahl-Seppi</cp:lastModifiedBy>
  <cp:revision>5</cp:revision>
  <dcterms:created xsi:type="dcterms:W3CDTF">2022-11-22T05:43:25Z</dcterms:created>
  <dcterms:modified xsi:type="dcterms:W3CDTF">2022-11-25T15:57:21Z</dcterms:modified>
</cp:coreProperties>
</file>