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62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34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60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871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869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58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28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217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09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8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2110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87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1EE9A-8068-495D-B8E2-FD08A695BD4D}" type="datetimeFigureOut">
              <a:rPr lang="de-DE" smtClean="0"/>
              <a:t>05.12.2022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DF51296-87B2-4CB2-9471-3486C0256AE2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79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491098C-A4CC-1413-05A2-E06E927D9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154" y="392611"/>
            <a:ext cx="4302034" cy="5736044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F62A9FFC-3551-3AD1-3A6F-A1D49333F31E}"/>
              </a:ext>
            </a:extLst>
          </p:cNvPr>
          <p:cNvSpPr/>
          <p:nvPr/>
        </p:nvSpPr>
        <p:spPr>
          <a:xfrm>
            <a:off x="2216691" y="459267"/>
            <a:ext cx="4118435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Heute darf ich</a:t>
            </a:r>
          </a:p>
          <a:p>
            <a:pPr algn="ctr"/>
            <a:r>
              <a:rPr lang="de-DE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 </a:t>
            </a:r>
          </a:p>
          <a:p>
            <a:pPr algn="ctr"/>
            <a:r>
              <a:rPr lang="de-DE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mit f</a:t>
            </a:r>
            <a:r>
              <a:rPr lang="de-DE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olgend</a:t>
            </a:r>
            <a:r>
              <a:rPr lang="de-DE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en</a:t>
            </a:r>
          </a:p>
          <a:p>
            <a:pPr algn="ctr"/>
            <a:endParaRPr lang="de-DE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ctr"/>
            <a:r>
              <a:rPr lang="de-DE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 Kindern</a:t>
            </a:r>
          </a:p>
          <a:p>
            <a:pPr algn="ctr"/>
            <a:endParaRPr lang="de-DE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algn="ctr"/>
            <a:r>
              <a:rPr lang="de-DE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arbeiten…</a:t>
            </a:r>
            <a:endParaRPr lang="de-DE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103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CF0C968-086B-F4E5-A460-FB5AC8063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90" y="121920"/>
            <a:ext cx="4572396" cy="610262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B755EBF2-7112-6095-9F90-D2F05FE99B74}"/>
              </a:ext>
            </a:extLst>
          </p:cNvPr>
          <p:cNvSpPr/>
          <p:nvPr/>
        </p:nvSpPr>
        <p:spPr>
          <a:xfrm>
            <a:off x="6786642" y="1878764"/>
            <a:ext cx="2642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Regeln</a:t>
            </a: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179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CA11B74-42ED-9F9B-9BFE-D1E218B5D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110" y="2819400"/>
            <a:ext cx="4406537" cy="330490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0A3FCDC-EBA7-848A-36B1-42DB5C961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9226" y="1676543"/>
            <a:ext cx="3335821" cy="444776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51B1E18-4506-1C64-4C2E-7F43F2E74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72" y="1350721"/>
            <a:ext cx="3584759" cy="4773582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53E1CC53-7CEB-C90B-D42D-5DCBCE0D25C1}"/>
              </a:ext>
            </a:extLst>
          </p:cNvPr>
          <p:cNvSpPr/>
          <p:nvPr/>
        </p:nvSpPr>
        <p:spPr>
          <a:xfrm>
            <a:off x="759848" y="171883"/>
            <a:ext cx="11125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Mein Ruheplatz im der Klasse</a:t>
            </a:r>
          </a:p>
        </p:txBody>
      </p:sp>
    </p:spTree>
    <p:extLst>
      <p:ext uri="{BB962C8B-B14F-4D97-AF65-F5344CB8AC3E}">
        <p14:creationId xmlns:p14="http://schemas.microsoft.com/office/powerpoint/2010/main" val="2278924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6962681-D8B5-CA1A-F0AC-45D230E66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161" y="1461044"/>
            <a:ext cx="3661954" cy="488260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73D09EE-792F-FC90-AF76-1B89B3916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74" y="1621763"/>
            <a:ext cx="3615241" cy="481625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9C2185C-DE2F-FCF6-A15A-9CA32931B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1589" y="3429000"/>
            <a:ext cx="3886198" cy="2914649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12C9E08D-B553-EE30-523C-C2A41B540A78}"/>
              </a:ext>
            </a:extLst>
          </p:cNvPr>
          <p:cNvSpPr/>
          <p:nvPr/>
        </p:nvSpPr>
        <p:spPr>
          <a:xfrm>
            <a:off x="1654811" y="285095"/>
            <a:ext cx="9126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Mein Ruheplatz im Büro</a:t>
            </a:r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686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13689A3-C0C5-F1C5-D7F3-FD2D61C88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230" y="315658"/>
            <a:ext cx="4641833" cy="619160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DC82A3A-5500-934A-7C5D-03B927AE9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13" y="311067"/>
            <a:ext cx="4572396" cy="6096528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0F2A8E94-AC11-1CE7-DA73-F98AE18C578A}"/>
              </a:ext>
            </a:extLst>
          </p:cNvPr>
          <p:cNvSpPr/>
          <p:nvPr/>
        </p:nvSpPr>
        <p:spPr>
          <a:xfrm>
            <a:off x="5594252" y="1504295"/>
            <a:ext cx="755335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P</a:t>
            </a:r>
          </a:p>
          <a:p>
            <a:pPr algn="ctr"/>
            <a:r>
              <a:rPr lang="de-DE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A</a:t>
            </a:r>
          </a:p>
          <a:p>
            <a:pPr algn="ctr"/>
            <a:r>
              <a:rPr lang="de-DE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U</a:t>
            </a:r>
          </a:p>
          <a:p>
            <a:pPr algn="ctr"/>
            <a:r>
              <a:rPr lang="de-DE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S</a:t>
            </a:r>
          </a:p>
          <a:p>
            <a:pPr algn="ctr"/>
            <a:r>
              <a:rPr lang="de-DE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E</a:t>
            </a:r>
          </a:p>
          <a:p>
            <a:pPr algn="ctr"/>
            <a:endParaRPr lang="de-DE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0710659"/>
      </p:ext>
    </p:extLst>
  </p:cSld>
  <p:clrMapOvr>
    <a:masterClrMapping/>
  </p:clrMapOvr>
</p:sld>
</file>

<file path=ppt/theme/theme1.xml><?xml version="1.0" encoding="utf-8"?>
<a:theme xmlns:a="http://schemas.openxmlformats.org/drawingml/2006/main" name="Katalog">
  <a:themeElements>
    <a:clrScheme name="Katalog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Katalog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talog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25</Words>
  <Application>Microsoft Office PowerPoint</Application>
  <PresentationFormat>Breitbild</PresentationFormat>
  <Paragraphs>15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Cavolini</vt:lpstr>
      <vt:lpstr>Gill Sans MT</vt:lpstr>
      <vt:lpstr>Katalog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Alexandra Schneppendahl-Seppi</dc:creator>
  <cp:lastModifiedBy>Alexandra Schneppendahl-Seppi</cp:lastModifiedBy>
  <cp:revision>1</cp:revision>
  <dcterms:created xsi:type="dcterms:W3CDTF">2022-12-05T12:05:12Z</dcterms:created>
  <dcterms:modified xsi:type="dcterms:W3CDTF">2022-12-05T12:21:04Z</dcterms:modified>
</cp:coreProperties>
</file>